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263" r:id="rId3"/>
    <p:sldId id="260" r:id="rId4"/>
    <p:sldId id="265" r:id="rId5"/>
    <p:sldId id="266" r:id="rId6"/>
    <p:sldId id="267" r:id="rId7"/>
    <p:sldId id="268" r:id="rId8"/>
    <p:sldId id="272" r:id="rId9"/>
    <p:sldId id="269" r:id="rId10"/>
    <p:sldId id="270" r:id="rId11"/>
    <p:sldId id="271" r:id="rId12"/>
    <p:sldId id="274" r:id="rId13"/>
    <p:sldId id="277" r:id="rId14"/>
    <p:sldId id="279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104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22296-AB46-4911-A63B-B26C6AD6921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8C30D-D6B9-443E-832E-D5736BAAE6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9118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Trường Tiểu học Ái Mộ A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5146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Lớp: 2A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Môn: Toán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Tên bài: Ki – lo- gam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58775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Giáo viên: Nguyễn Thị Minh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63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1676400" y="49149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36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2209800" y="2438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60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2600" y="3276600"/>
            <a:ext cx="7620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3276600"/>
            <a:ext cx="838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>
            <a:off x="5791200" y="2895600"/>
            <a:ext cx="533400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31242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40386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7" idx="2"/>
            <a:endCxn id="17" idx="0"/>
          </p:cNvCxnSpPr>
          <p:nvPr/>
        </p:nvCxnSpPr>
        <p:spPr>
          <a:xfrm flipV="1">
            <a:off x="4152900" y="4038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6600" y="2514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15" idx="1"/>
          </p:cNvCxnSpPr>
          <p:nvPr/>
        </p:nvCxnSpPr>
        <p:spPr>
          <a:xfrm>
            <a:off x="5105400" y="2776210"/>
            <a:ext cx="952500" cy="1193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1"/>
            <a:endCxn id="16" idx="0"/>
          </p:cNvCxnSpPr>
          <p:nvPr/>
        </p:nvCxnSpPr>
        <p:spPr>
          <a:xfrm flipH="1">
            <a:off x="2133600" y="2776210"/>
            <a:ext cx="1143000" cy="3479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63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1676400" y="49149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36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2209800" y="2438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60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2600" y="3276600"/>
            <a:ext cx="7620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3276600"/>
            <a:ext cx="838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>
            <a:off x="5791200" y="2895600"/>
            <a:ext cx="533400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31242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40386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7" idx="2"/>
            <a:endCxn id="17" idx="0"/>
          </p:cNvCxnSpPr>
          <p:nvPr/>
        </p:nvCxnSpPr>
        <p:spPr>
          <a:xfrm flipV="1">
            <a:off x="4152900" y="4038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6600" y="2514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8" idx="3"/>
            <a:endCxn id="15" idx="1"/>
          </p:cNvCxnSpPr>
          <p:nvPr/>
        </p:nvCxnSpPr>
        <p:spPr>
          <a:xfrm>
            <a:off x="5105400" y="2776210"/>
            <a:ext cx="952500" cy="1193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1"/>
            <a:endCxn id="16" idx="0"/>
          </p:cNvCxnSpPr>
          <p:nvPr/>
        </p:nvCxnSpPr>
        <p:spPr>
          <a:xfrm flipH="1">
            <a:off x="2133600" y="2776210"/>
            <a:ext cx="1143000" cy="3479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95600" y="5486400"/>
            <a:ext cx="294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Kẹo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= 1kg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914400" y="228600"/>
            <a:ext cx="914400" cy="1219200"/>
          </a:xfrm>
          <a:prstGeom prst="wedgeEllipseCallout">
            <a:avLst>
              <a:gd name="adj1" fmla="val -3848"/>
              <a:gd name="adj2" fmla="val 735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435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362200"/>
            <a:ext cx="55626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00200" y="5257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57150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1600" y="24384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86200" y="23622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0" y="23622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581400" y="2362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23622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1400" y="6248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002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525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0800" y="586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2kg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Flowchart: Magnetic Disk 31"/>
          <p:cNvSpPr/>
          <p:nvPr/>
        </p:nvSpPr>
        <p:spPr>
          <a:xfrm>
            <a:off x="3048000" y="4267200"/>
            <a:ext cx="685800" cy="6858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1600200" y="2362200"/>
            <a:ext cx="0" cy="396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Flowchart: Magnetic Disk 36"/>
          <p:cNvSpPr/>
          <p:nvPr/>
        </p:nvSpPr>
        <p:spPr>
          <a:xfrm>
            <a:off x="4191000" y="3962400"/>
            <a:ext cx="762000" cy="9906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62400" y="533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14800" y="5867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62800" y="2362200"/>
            <a:ext cx="19812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7162800" y="52578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181600" y="5715000"/>
            <a:ext cx="3962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1600200" y="2362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2362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00200" y="6248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600200" y="23622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086600" y="62484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162800" y="23622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019800" y="4648200"/>
            <a:ext cx="2590800" cy="533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>
            <a:stCxn id="62" idx="1"/>
            <a:endCxn id="62" idx="3"/>
          </p:cNvCxnSpPr>
          <p:nvPr/>
        </p:nvCxnSpPr>
        <p:spPr>
          <a:xfrm>
            <a:off x="6019800" y="4914900"/>
            <a:ext cx="2590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324600" y="41910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8153400" y="4114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153400" y="41910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5943600" y="3962400"/>
            <a:ext cx="8382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7772400" y="4038600"/>
            <a:ext cx="6858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7239000" y="4191000"/>
            <a:ext cx="0" cy="419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019800" y="3276600"/>
            <a:ext cx="762000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stCxn id="83" idx="0"/>
          </p:cNvCxnSpPr>
          <p:nvPr/>
        </p:nvCxnSpPr>
        <p:spPr>
          <a:xfrm flipV="1">
            <a:off x="6400800" y="28956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Flowchart: Magnetic Disk 85"/>
          <p:cNvSpPr/>
          <p:nvPr/>
        </p:nvSpPr>
        <p:spPr>
          <a:xfrm>
            <a:off x="7467600" y="3810000"/>
            <a:ext cx="685800" cy="457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1kg</a:t>
            </a:r>
            <a:endParaRPr lang="en-US" dirty="0"/>
          </a:p>
        </p:txBody>
      </p:sp>
      <p:sp>
        <p:nvSpPr>
          <p:cNvPr id="87" name="Flowchart: Magnetic Disk 86"/>
          <p:cNvSpPr/>
          <p:nvPr/>
        </p:nvSpPr>
        <p:spPr>
          <a:xfrm>
            <a:off x="8153400" y="3657600"/>
            <a:ext cx="838200" cy="6096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2kg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2484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3kg</a:t>
            </a:r>
            <a:endParaRPr lang="en-US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66294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0"/>
            <a:ext cx="622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Tính 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5400" b="1" spc="1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theo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mẫu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:</a:t>
            </a:r>
            <a:endParaRPr lang="en-US" sz="5400" b="1" cap="none" spc="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1kg + 2kg = 3kg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6kg + 20kg =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47kg + 12kg =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133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10kg – 5kg =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24kg – 13kg=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35kg – 25kg=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219200" y="228600"/>
            <a:ext cx="45719" cy="1828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0200" y="0"/>
            <a:ext cx="6221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2. Tính 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sz="5400" b="1" spc="1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theo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5400" b="1" spc="1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mẫu</a:t>
            </a:r>
            <a:r>
              <a:rPr lang="en-US" sz="5400" b="1" spc="1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 :</a:t>
            </a:r>
            <a:endParaRPr lang="en-US" sz="5400" b="1" cap="none" spc="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1kg + 2kg = 3kg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66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6kg + 20kg = 26kg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47kg + 12kg = 59kg</a:t>
            </a: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133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10kg – 5kg = 5kg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24kg – 13kg = 11kg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35kg – 25kg = 10kg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2514600" y="4648200"/>
            <a:ext cx="46182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2286000"/>
            <a:ext cx="8991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Bao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25kg,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10kg.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ki-lô-gam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2514600" y="4648200"/>
            <a:ext cx="46182" cy="381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3716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Bài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giải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Cả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hai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bao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gạo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nặng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là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25 +10 = 35 (kg)</a:t>
            </a:r>
          </a:p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Đáp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số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35 kg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2514600" y="4648200"/>
            <a:ext cx="46182" cy="381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2000" y="13716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Củng cố - Dặn dò:</a:t>
            </a:r>
          </a:p>
          <a:p>
            <a:r>
              <a:rPr lang="en-U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- Về xem lại bài.</a:t>
            </a:r>
          </a:p>
          <a:p>
            <a:r>
              <a:rPr lang="en-U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- Chuẩn bị bài sau: Luyện tập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61652"/>
            <a:ext cx="876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2603718"/>
            <a:ext cx="5410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Em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là:</a:t>
            </a:r>
          </a:p>
          <a:p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15 </a:t>
            </a:r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- 5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 10 (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số: 10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1828800"/>
            <a:ext cx="3200400" cy="133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3505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3200400" cy="133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133600"/>
            <a:ext cx="6096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33528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1ki-lô-gam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3200400" cy="133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29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đĩa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133600"/>
            <a:ext cx="6096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3528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1ki-lô-gam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5250359"/>
            <a:ext cx="63063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 – lo – gam viết tắt là: kg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18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4800600"/>
            <a:ext cx="518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33600" y="36576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35052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71600" y="3276600"/>
            <a:ext cx="1600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2971800"/>
            <a:ext cx="1600200" cy="76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3048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5715000" y="2438400"/>
            <a:ext cx="914400" cy="914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114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 flipV="1">
            <a:off x="3962400" y="4267200"/>
            <a:ext cx="1143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0"/>
            <a:endCxn id="12" idx="0"/>
          </p:cNvCxnSpPr>
          <p:nvPr/>
        </p:nvCxnSpPr>
        <p:spPr>
          <a:xfrm>
            <a:off x="4076700" y="4114800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>
            <a:off x="4076700" y="4114800"/>
            <a:ext cx="381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18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4800600"/>
            <a:ext cx="518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33600" y="36576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35052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71600" y="3276600"/>
            <a:ext cx="1600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2971800"/>
            <a:ext cx="1600200" cy="76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3048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5715000" y="2438400"/>
            <a:ext cx="914400" cy="914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114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 flipV="1">
            <a:off x="3962400" y="4267200"/>
            <a:ext cx="1143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0"/>
            <a:endCxn id="12" idx="0"/>
          </p:cNvCxnSpPr>
          <p:nvPr/>
        </p:nvCxnSpPr>
        <p:spPr>
          <a:xfrm>
            <a:off x="4076700" y="4114800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>
            <a:off x="4076700" y="4114800"/>
            <a:ext cx="381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</p:cNvCxnSpPr>
          <p:nvPr/>
        </p:nvCxnSpPr>
        <p:spPr>
          <a:xfrm flipV="1">
            <a:off x="2133600" y="2514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flipV="1">
            <a:off x="6172200" y="1905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1524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18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6400" y="4800600"/>
            <a:ext cx="518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133600" y="3657600"/>
            <a:ext cx="0" cy="838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35052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371600" y="3276600"/>
            <a:ext cx="1600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0200" y="2971800"/>
            <a:ext cx="1600200" cy="762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3048000"/>
            <a:ext cx="1219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Magnetic Disk 10"/>
          <p:cNvSpPr/>
          <p:nvPr/>
        </p:nvSpPr>
        <p:spPr>
          <a:xfrm>
            <a:off x="5715000" y="2438400"/>
            <a:ext cx="914400" cy="914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0" y="4114800"/>
            <a:ext cx="533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2"/>
          </p:cNvCxnSpPr>
          <p:nvPr/>
        </p:nvCxnSpPr>
        <p:spPr>
          <a:xfrm flipH="1" flipV="1">
            <a:off x="3962400" y="4267200"/>
            <a:ext cx="1143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0"/>
            <a:endCxn id="12" idx="0"/>
          </p:cNvCxnSpPr>
          <p:nvPr/>
        </p:nvCxnSpPr>
        <p:spPr>
          <a:xfrm>
            <a:off x="4076700" y="4114800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>
            <a:off x="4076700" y="4114800"/>
            <a:ext cx="381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</p:cNvCxnSpPr>
          <p:nvPr/>
        </p:nvCxnSpPr>
        <p:spPr>
          <a:xfrm flipV="1">
            <a:off x="2133600" y="2514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flipV="1">
            <a:off x="6172200" y="19050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2133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15240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47800" y="5103674"/>
            <a:ext cx="57938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Kẹo</a:t>
            </a:r>
            <a:r>
              <a:rPr lang="en-US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nặng</a:t>
            </a:r>
            <a:r>
              <a:rPr lang="en-US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hơn</a:t>
            </a:r>
            <a:r>
              <a:rPr lang="en-US" sz="54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bánh</a:t>
            </a:r>
            <a:endParaRPr lang="en-US" sz="54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cap="none" spc="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Bánh</a:t>
            </a:r>
            <a:r>
              <a:rPr lang="en-US" sz="54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nhẹ</a:t>
            </a:r>
            <a:r>
              <a:rPr lang="en-US" sz="54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hơn</a:t>
            </a:r>
            <a:r>
              <a:rPr lang="en-US" sz="5400" b="1" cap="none" spc="0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kẹo</a:t>
            </a:r>
            <a:endParaRPr lang="en-US" sz="5400" b="1" cap="none" spc="0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495800"/>
            <a:ext cx="5638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stCxn id="2" idx="1"/>
            <a:endCxn id="2" idx="3"/>
          </p:cNvCxnSpPr>
          <p:nvPr/>
        </p:nvCxnSpPr>
        <p:spPr>
          <a:xfrm>
            <a:off x="1676400" y="49149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1336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2209800" y="24384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96000" y="3581400"/>
            <a:ext cx="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2600" y="3276600"/>
            <a:ext cx="7620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38800" y="3276600"/>
            <a:ext cx="8382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Magnetic Disk 14"/>
          <p:cNvSpPr/>
          <p:nvPr/>
        </p:nvSpPr>
        <p:spPr>
          <a:xfrm>
            <a:off x="5791200" y="2895600"/>
            <a:ext cx="533400" cy="685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1kg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31242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40386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7" idx="2"/>
            <a:endCxn id="17" idx="0"/>
          </p:cNvCxnSpPr>
          <p:nvPr/>
        </p:nvCxnSpPr>
        <p:spPr>
          <a:xfrm flipV="1">
            <a:off x="4152900" y="4038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295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ủa</dc:title>
  <dc:creator>Admin-pc</dc:creator>
  <cp:lastModifiedBy>A</cp:lastModifiedBy>
  <cp:revision>47</cp:revision>
  <dcterms:created xsi:type="dcterms:W3CDTF">2006-08-16T00:00:00Z</dcterms:created>
  <dcterms:modified xsi:type="dcterms:W3CDTF">2016-10-17T05:41:50Z</dcterms:modified>
</cp:coreProperties>
</file>