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2" r:id="rId2"/>
    <p:sldId id="263" r:id="rId3"/>
    <p:sldId id="260" r:id="rId4"/>
    <p:sldId id="265" r:id="rId5"/>
    <p:sldId id="266" r:id="rId6"/>
    <p:sldId id="267" r:id="rId7"/>
    <p:sldId id="268" r:id="rId8"/>
    <p:sldId id="272" r:id="rId9"/>
    <p:sldId id="269" r:id="rId10"/>
    <p:sldId id="270" r:id="rId11"/>
    <p:sldId id="271" r:id="rId12"/>
    <p:sldId id="274" r:id="rId13"/>
    <p:sldId id="277" r:id="rId14"/>
    <p:sldId id="279" r:id="rId15"/>
    <p:sldId id="281" r:id="rId16"/>
    <p:sldId id="282" r:id="rId17"/>
    <p:sldId id="28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4" d="100"/>
          <a:sy n="74" d="100"/>
        </p:scale>
        <p:origin x="-1044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22296-AB46-4911-A63B-B26C6AD69212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8C30D-D6B9-443E-832E-D5736BAAE6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391180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Trường Tiểu học Ái Mộ A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1200" y="2514600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Lớp: 2A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Môn: Toán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Tên bài: Ki – lo- gam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2200" y="587758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Giáo viên: Nguyễn Thị Minh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4495800"/>
            <a:ext cx="5638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stCxn id="2" idx="1"/>
            <a:endCxn id="2" idx="3"/>
          </p:cNvCxnSpPr>
          <p:nvPr/>
        </p:nvCxnSpPr>
        <p:spPr>
          <a:xfrm>
            <a:off x="1676400" y="4914900"/>
            <a:ext cx="56388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133600" y="3581400"/>
            <a:ext cx="0" cy="914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-2209800" y="2438400"/>
            <a:ext cx="144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096000" y="3581400"/>
            <a:ext cx="0" cy="914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752600" y="3276600"/>
            <a:ext cx="762000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638800" y="3276600"/>
            <a:ext cx="838200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Magnetic Disk 14"/>
          <p:cNvSpPr/>
          <p:nvPr/>
        </p:nvSpPr>
        <p:spPr>
          <a:xfrm>
            <a:off x="5791200" y="2895600"/>
            <a:ext cx="533400" cy="6858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1kg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76400" y="3124200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Kẹo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0" y="4038600"/>
            <a:ext cx="685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17" idx="2"/>
            <a:endCxn id="17" idx="0"/>
          </p:cNvCxnSpPr>
          <p:nvPr/>
        </p:nvCxnSpPr>
        <p:spPr>
          <a:xfrm flipV="1">
            <a:off x="4152900" y="40386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76600" y="25146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Arrow Connector 20"/>
          <p:cNvCxnSpPr>
            <a:stCxn id="18" idx="3"/>
            <a:endCxn id="15" idx="1"/>
          </p:cNvCxnSpPr>
          <p:nvPr/>
        </p:nvCxnSpPr>
        <p:spPr>
          <a:xfrm>
            <a:off x="5105400" y="2776210"/>
            <a:ext cx="952500" cy="1193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8" idx="1"/>
            <a:endCxn id="16" idx="0"/>
          </p:cNvCxnSpPr>
          <p:nvPr/>
        </p:nvCxnSpPr>
        <p:spPr>
          <a:xfrm flipH="1">
            <a:off x="2133600" y="2776210"/>
            <a:ext cx="1143000" cy="3479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4495800"/>
            <a:ext cx="5638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stCxn id="2" idx="1"/>
            <a:endCxn id="2" idx="3"/>
          </p:cNvCxnSpPr>
          <p:nvPr/>
        </p:nvCxnSpPr>
        <p:spPr>
          <a:xfrm>
            <a:off x="1676400" y="4914900"/>
            <a:ext cx="56388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133600" y="3581400"/>
            <a:ext cx="0" cy="914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-2209800" y="2438400"/>
            <a:ext cx="144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096000" y="3581400"/>
            <a:ext cx="0" cy="914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752600" y="3276600"/>
            <a:ext cx="762000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638800" y="3276600"/>
            <a:ext cx="838200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Magnetic Disk 14"/>
          <p:cNvSpPr/>
          <p:nvPr/>
        </p:nvSpPr>
        <p:spPr>
          <a:xfrm>
            <a:off x="5791200" y="2895600"/>
            <a:ext cx="533400" cy="6858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1kg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76400" y="3124200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Kẹo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0" y="4038600"/>
            <a:ext cx="685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17" idx="2"/>
            <a:endCxn id="17" idx="0"/>
          </p:cNvCxnSpPr>
          <p:nvPr/>
        </p:nvCxnSpPr>
        <p:spPr>
          <a:xfrm flipV="1">
            <a:off x="4152900" y="40386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76600" y="25146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Arrow Connector 20"/>
          <p:cNvCxnSpPr>
            <a:stCxn id="18" idx="3"/>
            <a:endCxn id="15" idx="1"/>
          </p:cNvCxnSpPr>
          <p:nvPr/>
        </p:nvCxnSpPr>
        <p:spPr>
          <a:xfrm>
            <a:off x="5105400" y="2776210"/>
            <a:ext cx="952500" cy="1193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8" idx="1"/>
            <a:endCxn id="16" idx="0"/>
          </p:cNvCxnSpPr>
          <p:nvPr/>
        </p:nvCxnSpPr>
        <p:spPr>
          <a:xfrm flipH="1">
            <a:off x="2133600" y="2776210"/>
            <a:ext cx="1143000" cy="3479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895600" y="5486400"/>
            <a:ext cx="29405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Kẹo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= 1kg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/>
        </p:nvSpPr>
        <p:spPr>
          <a:xfrm>
            <a:off x="914400" y="228600"/>
            <a:ext cx="914400" cy="1219200"/>
          </a:xfrm>
          <a:prstGeom prst="wedgeEllipseCallout">
            <a:avLst>
              <a:gd name="adj1" fmla="val -3848"/>
              <a:gd name="adj2" fmla="val 7357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1.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1200" y="54358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 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00200" y="2362200"/>
            <a:ext cx="5562600" cy="388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600200" y="5257800"/>
            <a:ext cx="556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600200" y="5715000"/>
            <a:ext cx="556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81600" y="2438400"/>
            <a:ext cx="0" cy="3886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886200" y="2362200"/>
            <a:ext cx="0" cy="3886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9144000" y="2362200"/>
            <a:ext cx="0" cy="3886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3581400" y="2362200"/>
            <a:ext cx="556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86000" y="2362200"/>
            <a:ext cx="0" cy="3886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581400" y="6248400"/>
            <a:ext cx="556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00200" y="5867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76400" y="5257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38400" y="5257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ki-lô-gam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90800" y="5867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2kg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Flowchart: Magnetic Disk 31"/>
          <p:cNvSpPr/>
          <p:nvPr/>
        </p:nvSpPr>
        <p:spPr>
          <a:xfrm>
            <a:off x="3048000" y="4267200"/>
            <a:ext cx="685800" cy="685800"/>
          </a:xfrm>
          <a:prstGeom prst="flowChartMagneticDisk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2kg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1600200" y="2362200"/>
            <a:ext cx="0" cy="3962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Flowchart: Magnetic Disk 36"/>
          <p:cNvSpPr/>
          <p:nvPr/>
        </p:nvSpPr>
        <p:spPr>
          <a:xfrm>
            <a:off x="4191000" y="3962400"/>
            <a:ext cx="762000" cy="990600"/>
          </a:xfrm>
          <a:prstGeom prst="flowChartMagneticDisk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5kg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962400" y="5334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114800" y="5867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7162800" y="2362200"/>
            <a:ext cx="1981200" cy="388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>
            <a:off x="7162800" y="5257800"/>
            <a:ext cx="1981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181600" y="5715000"/>
            <a:ext cx="3962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1600200" y="2362200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162800" y="2362200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600200" y="62484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600200" y="2362200"/>
            <a:ext cx="1981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7086600" y="62484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162800" y="2362200"/>
            <a:ext cx="1981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6019800" y="4648200"/>
            <a:ext cx="2590800" cy="533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>
            <a:stCxn id="62" idx="1"/>
            <a:endCxn id="62" idx="3"/>
          </p:cNvCxnSpPr>
          <p:nvPr/>
        </p:nvCxnSpPr>
        <p:spPr>
          <a:xfrm>
            <a:off x="6019800" y="4914900"/>
            <a:ext cx="2590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6324600" y="4191000"/>
            <a:ext cx="0" cy="457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8153400" y="41148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8153400" y="4191000"/>
            <a:ext cx="0" cy="457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5943600" y="3962400"/>
            <a:ext cx="838200" cy="457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7772400" y="4038600"/>
            <a:ext cx="685800" cy="381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Arrow Connector 79"/>
          <p:cNvCxnSpPr/>
          <p:nvPr/>
        </p:nvCxnSpPr>
        <p:spPr>
          <a:xfrm flipV="1">
            <a:off x="7239000" y="4191000"/>
            <a:ext cx="0" cy="419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6019800" y="3276600"/>
            <a:ext cx="762000" cy="9144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Connector 84"/>
          <p:cNvCxnSpPr>
            <a:stCxn id="83" idx="0"/>
          </p:cNvCxnSpPr>
          <p:nvPr/>
        </p:nvCxnSpPr>
        <p:spPr>
          <a:xfrm flipV="1">
            <a:off x="6400800" y="2895600"/>
            <a:ext cx="0" cy="381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6" name="Flowchart: Magnetic Disk 85"/>
          <p:cNvSpPr/>
          <p:nvPr/>
        </p:nvSpPr>
        <p:spPr>
          <a:xfrm>
            <a:off x="7467600" y="3810000"/>
            <a:ext cx="685800" cy="457200"/>
          </a:xfrm>
          <a:prstGeom prst="flowChartMagneticDisk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1kg</a:t>
            </a:r>
            <a:endParaRPr lang="en-US" dirty="0"/>
          </a:p>
        </p:txBody>
      </p:sp>
      <p:sp>
        <p:nvSpPr>
          <p:cNvPr id="87" name="Flowchart: Magnetic Disk 86"/>
          <p:cNvSpPr/>
          <p:nvPr/>
        </p:nvSpPr>
        <p:spPr>
          <a:xfrm>
            <a:off x="8153400" y="3657600"/>
            <a:ext cx="838200" cy="609600"/>
          </a:xfrm>
          <a:prstGeom prst="flowChartMagneticDisk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2kg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6248400" y="5867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3kg</a:t>
            </a:r>
            <a:endParaRPr lang="en-US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6629400" y="5334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…</a:t>
            </a:r>
            <a:endParaRPr lang="en-US" b="1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0200" y="0"/>
            <a:ext cx="62215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2. Tính </a:t>
            </a:r>
            <a:r>
              <a:rPr lang="en-US" sz="5400" b="1" spc="1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en-US" sz="5400" b="1" spc="15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theo</a:t>
            </a:r>
            <a:r>
              <a:rPr lang="en-US" sz="5400" b="1" spc="1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sz="5400" b="1" spc="15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mẫu</a:t>
            </a:r>
            <a:r>
              <a:rPr lang="en-US" sz="5400" b="1" spc="1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 :</a:t>
            </a:r>
            <a:endParaRPr lang="en-US" sz="5400" b="1" cap="none" spc="15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1371600"/>
            <a:ext cx="2286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1kg + 2kg = 3kg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2209800"/>
            <a:ext cx="2667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6kg + 20kg =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47kg + 12kg =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5200" y="2133600"/>
            <a:ext cx="365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10kg – 5kg =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24kg – 13kg=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35kg – 25kg=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219200" y="228600"/>
            <a:ext cx="45719" cy="182876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600200" y="0"/>
            <a:ext cx="62215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2. Tính </a:t>
            </a:r>
            <a:r>
              <a:rPr lang="en-US" sz="5400" b="1" spc="1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en-US" sz="5400" b="1" spc="15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theo</a:t>
            </a:r>
            <a:r>
              <a:rPr lang="en-US" sz="5400" b="1" spc="1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sz="5400" b="1" spc="15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mẫu</a:t>
            </a:r>
            <a:r>
              <a:rPr lang="en-US" sz="5400" b="1" spc="1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 :</a:t>
            </a:r>
            <a:endParaRPr lang="en-US" sz="5400" b="1" cap="none" spc="15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1371600"/>
            <a:ext cx="2286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1kg + 2kg = 3kg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2209800"/>
            <a:ext cx="2667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6kg + 20kg = 26kg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47kg + 12kg = 59kg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5200" y="2133600"/>
            <a:ext cx="365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10kg – 5kg = 5kg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24kg – 13kg = 11kg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35kg – 25kg = 10kg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oal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2514600" y="4648200"/>
            <a:ext cx="46182" cy="381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2400" y="2286000"/>
            <a:ext cx="8991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Bao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25kg,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10kg.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ki-lô-gam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oal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2514600" y="4648200"/>
            <a:ext cx="46182" cy="381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13716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Bài</a:t>
            </a:r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giải</a:t>
            </a:r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:</a:t>
            </a:r>
          </a:p>
          <a:p>
            <a:r>
              <a:rPr lang="en-US" sz="4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Cả</a:t>
            </a:r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hai</a:t>
            </a:r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bao</a:t>
            </a:r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gạo</a:t>
            </a:r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nặng</a:t>
            </a:r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là</a:t>
            </a:r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25 +10 = 35 (kg)</a:t>
            </a:r>
          </a:p>
          <a:p>
            <a:pPr algn="ctr"/>
            <a:r>
              <a:rPr lang="en-US" sz="4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Đáp</a:t>
            </a:r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số</a:t>
            </a:r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: 35 kg</a:t>
            </a:r>
            <a:endParaRPr lang="en-US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oal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2514600" y="4648200"/>
            <a:ext cx="46182" cy="381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62000" y="1371600"/>
            <a:ext cx="8534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Củng cố - Dặn dò:</a:t>
            </a:r>
          </a:p>
          <a:p>
            <a:r>
              <a:rPr lang="en-US" sz="48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48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- Về xem lại bài.</a:t>
            </a:r>
          </a:p>
          <a:p>
            <a:r>
              <a:rPr lang="en-US" sz="48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- Chuẩn bị bài sau: Luyện tập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61652"/>
            <a:ext cx="8763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Kiểm tra bài cũ</a:t>
            </a:r>
          </a:p>
          <a:p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Anh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600" y="2603718"/>
            <a:ext cx="5410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  <a:endParaRPr lang="en-US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Em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là:</a:t>
            </a:r>
          </a:p>
          <a:p>
            <a:r>
              <a:rPr lang="en-US" sz="28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15 </a:t>
            </a:r>
            <a:r>
              <a:rPr lang="en-US" sz="28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- 5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= 10 (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số: 10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an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71800" y="1828800"/>
            <a:ext cx="3200400" cy="13375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62200" y="35052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đĩa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an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752600"/>
            <a:ext cx="3200400" cy="13375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34290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đĩa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lowchart: Magnetic Disk 4"/>
          <p:cNvSpPr/>
          <p:nvPr/>
        </p:nvSpPr>
        <p:spPr>
          <a:xfrm>
            <a:off x="5334000" y="2133600"/>
            <a:ext cx="609600" cy="8382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1kg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1800" y="33528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1ki-lô-gam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an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752600"/>
            <a:ext cx="3200400" cy="13375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34290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đĩa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lowchart: Magnetic Disk 4"/>
          <p:cNvSpPr/>
          <p:nvPr/>
        </p:nvSpPr>
        <p:spPr>
          <a:xfrm>
            <a:off x="5334000" y="2133600"/>
            <a:ext cx="609600" cy="8382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1kg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2800" y="335280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1ki-lô-gam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0" y="5250359"/>
            <a:ext cx="63063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Ki – lo – gam viết tắt là: kg</a:t>
            </a:r>
            <a:endParaRPr 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4495800"/>
            <a:ext cx="5181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676400" y="4800600"/>
            <a:ext cx="5181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133600" y="3657600"/>
            <a:ext cx="0" cy="838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172200" y="3505200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371600" y="3276600"/>
            <a:ext cx="1600200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410200" y="2971800"/>
            <a:ext cx="1600200" cy="76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0" y="3048000"/>
            <a:ext cx="1219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Kẹo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lowchart: Magnetic Disk 10"/>
          <p:cNvSpPr/>
          <p:nvPr/>
        </p:nvSpPr>
        <p:spPr>
          <a:xfrm>
            <a:off x="5715000" y="2438400"/>
            <a:ext cx="914400" cy="9144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0" y="4114800"/>
            <a:ext cx="533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12" idx="2"/>
          </p:cNvCxnSpPr>
          <p:nvPr/>
        </p:nvCxnSpPr>
        <p:spPr>
          <a:xfrm flipH="1" flipV="1">
            <a:off x="3962400" y="4267200"/>
            <a:ext cx="1143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0"/>
            <a:endCxn id="12" idx="0"/>
          </p:cNvCxnSpPr>
          <p:nvPr/>
        </p:nvCxnSpPr>
        <p:spPr>
          <a:xfrm>
            <a:off x="4076700" y="4114800"/>
            <a:ext cx="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2" idx="0"/>
          </p:cNvCxnSpPr>
          <p:nvPr/>
        </p:nvCxnSpPr>
        <p:spPr>
          <a:xfrm>
            <a:off x="4076700" y="4114800"/>
            <a:ext cx="381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4495800"/>
            <a:ext cx="5181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676400" y="4800600"/>
            <a:ext cx="5181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133600" y="3657600"/>
            <a:ext cx="0" cy="838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172200" y="3505200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371600" y="3276600"/>
            <a:ext cx="1600200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410200" y="2971800"/>
            <a:ext cx="1600200" cy="76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0" y="3048000"/>
            <a:ext cx="1219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Kẹo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lowchart: Magnetic Disk 10"/>
          <p:cNvSpPr/>
          <p:nvPr/>
        </p:nvSpPr>
        <p:spPr>
          <a:xfrm>
            <a:off x="5715000" y="2438400"/>
            <a:ext cx="914400" cy="9144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0" y="4114800"/>
            <a:ext cx="533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12" idx="2"/>
          </p:cNvCxnSpPr>
          <p:nvPr/>
        </p:nvCxnSpPr>
        <p:spPr>
          <a:xfrm flipH="1" flipV="1">
            <a:off x="3962400" y="4267200"/>
            <a:ext cx="1143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0"/>
            <a:endCxn id="12" idx="0"/>
          </p:cNvCxnSpPr>
          <p:nvPr/>
        </p:nvCxnSpPr>
        <p:spPr>
          <a:xfrm>
            <a:off x="4076700" y="4114800"/>
            <a:ext cx="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2" idx="0"/>
          </p:cNvCxnSpPr>
          <p:nvPr/>
        </p:nvCxnSpPr>
        <p:spPr>
          <a:xfrm>
            <a:off x="4076700" y="4114800"/>
            <a:ext cx="381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0"/>
          </p:cNvCxnSpPr>
          <p:nvPr/>
        </p:nvCxnSpPr>
        <p:spPr>
          <a:xfrm flipV="1">
            <a:off x="2133600" y="25146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1"/>
          </p:cNvCxnSpPr>
          <p:nvPr/>
        </p:nvCxnSpPr>
        <p:spPr>
          <a:xfrm flipV="1">
            <a:off x="6172200" y="19050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47800" y="21336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62600" y="15240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4495800"/>
            <a:ext cx="5181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676400" y="4800600"/>
            <a:ext cx="5181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133600" y="3657600"/>
            <a:ext cx="0" cy="838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172200" y="3505200"/>
            <a:ext cx="0" cy="99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371600" y="3276600"/>
            <a:ext cx="1600200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410200" y="2971800"/>
            <a:ext cx="1600200" cy="76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0" y="3048000"/>
            <a:ext cx="1219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Kẹo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lowchart: Magnetic Disk 10"/>
          <p:cNvSpPr/>
          <p:nvPr/>
        </p:nvSpPr>
        <p:spPr>
          <a:xfrm>
            <a:off x="5715000" y="2438400"/>
            <a:ext cx="914400" cy="9144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0" y="4114800"/>
            <a:ext cx="533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12" idx="2"/>
          </p:cNvCxnSpPr>
          <p:nvPr/>
        </p:nvCxnSpPr>
        <p:spPr>
          <a:xfrm flipH="1" flipV="1">
            <a:off x="3962400" y="4267200"/>
            <a:ext cx="1143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0"/>
            <a:endCxn id="12" idx="0"/>
          </p:cNvCxnSpPr>
          <p:nvPr/>
        </p:nvCxnSpPr>
        <p:spPr>
          <a:xfrm>
            <a:off x="4076700" y="4114800"/>
            <a:ext cx="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2" idx="0"/>
          </p:cNvCxnSpPr>
          <p:nvPr/>
        </p:nvCxnSpPr>
        <p:spPr>
          <a:xfrm>
            <a:off x="4076700" y="4114800"/>
            <a:ext cx="381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0"/>
          </p:cNvCxnSpPr>
          <p:nvPr/>
        </p:nvCxnSpPr>
        <p:spPr>
          <a:xfrm flipV="1">
            <a:off x="2133600" y="25146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1"/>
          </p:cNvCxnSpPr>
          <p:nvPr/>
        </p:nvCxnSpPr>
        <p:spPr>
          <a:xfrm flipV="1">
            <a:off x="6172200" y="19050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47800" y="21336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62600" y="15240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447800" y="5103674"/>
            <a:ext cx="579389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Kẹo</a:t>
            </a:r>
            <a:r>
              <a:rPr lang="en-US" sz="54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nặng</a:t>
            </a:r>
            <a:r>
              <a:rPr lang="en-US" sz="54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hơn</a:t>
            </a:r>
            <a:r>
              <a:rPr lang="en-US" sz="54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bánh</a:t>
            </a:r>
            <a:endParaRPr lang="en-US" sz="5400" b="1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5400" b="1" cap="none" spc="0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Bánh</a:t>
            </a:r>
            <a:r>
              <a:rPr lang="en-US" sz="5400" b="1" cap="none" spc="0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cap="none" spc="0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nhẹ</a:t>
            </a:r>
            <a:r>
              <a:rPr lang="en-US" sz="5400" b="1" cap="none" spc="0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cap="none" spc="0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hơn</a:t>
            </a:r>
            <a:r>
              <a:rPr lang="en-US" sz="5400" b="1" cap="none" spc="0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cap="none" spc="0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kẹo</a:t>
            </a:r>
            <a:endParaRPr lang="en-US" sz="5400" b="1" cap="none" spc="0" dirty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4495800"/>
            <a:ext cx="5638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stCxn id="2" idx="1"/>
            <a:endCxn id="2" idx="3"/>
          </p:cNvCxnSpPr>
          <p:nvPr/>
        </p:nvCxnSpPr>
        <p:spPr>
          <a:xfrm>
            <a:off x="1676400" y="4914900"/>
            <a:ext cx="56388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133600" y="3581400"/>
            <a:ext cx="0" cy="914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-2209800" y="2438400"/>
            <a:ext cx="144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096000" y="3581400"/>
            <a:ext cx="0" cy="9144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752600" y="3276600"/>
            <a:ext cx="762000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638800" y="3276600"/>
            <a:ext cx="838200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Magnetic Disk 14"/>
          <p:cNvSpPr/>
          <p:nvPr/>
        </p:nvSpPr>
        <p:spPr>
          <a:xfrm>
            <a:off x="5791200" y="2895600"/>
            <a:ext cx="533400" cy="6858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1kg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76400" y="3124200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Kẹo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0" y="4038600"/>
            <a:ext cx="685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17" idx="2"/>
            <a:endCxn id="17" idx="0"/>
          </p:cNvCxnSpPr>
          <p:nvPr/>
        </p:nvCxnSpPr>
        <p:spPr>
          <a:xfrm flipV="1">
            <a:off x="4152900" y="40386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295</Words>
  <Application>Microsoft Office PowerPoint</Application>
  <PresentationFormat>On-screen Show (4:3)</PresentationFormat>
  <Paragraphs>78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ủa</dc:title>
  <dc:creator>Admin-pc</dc:creator>
  <cp:lastModifiedBy>A</cp:lastModifiedBy>
  <cp:revision>47</cp:revision>
  <dcterms:created xsi:type="dcterms:W3CDTF">2006-08-16T00:00:00Z</dcterms:created>
  <dcterms:modified xsi:type="dcterms:W3CDTF">2016-10-17T05:41:50Z</dcterms:modified>
</cp:coreProperties>
</file>